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37" r:id="rId3"/>
    <p:sldId id="341" r:id="rId4"/>
    <p:sldId id="342" r:id="rId5"/>
    <p:sldId id="343" r:id="rId6"/>
    <p:sldId id="340" r:id="rId7"/>
    <p:sldId id="348" r:id="rId8"/>
    <p:sldId id="349" r:id="rId9"/>
    <p:sldId id="350" r:id="rId10"/>
    <p:sldId id="339" r:id="rId11"/>
    <p:sldId id="352" r:id="rId12"/>
    <p:sldId id="353" r:id="rId13"/>
    <p:sldId id="354" r:id="rId14"/>
    <p:sldId id="351" r:id="rId15"/>
    <p:sldId id="336" r:id="rId16"/>
    <p:sldId id="338" r:id="rId17"/>
    <p:sldId id="344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44B10-012D-4D0A-BE8F-FAB60022A6C7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4821-4CE9-44EB-84CD-272B35C6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8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821-4CE9-44EB-84CD-272B35C6F5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9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4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8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5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2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6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9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1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3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4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70038-851B-4F2D-B385-13B673ECAB6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D0FAF-30D7-42C6-8AF2-5EC4BC0E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771" y="1871131"/>
            <a:ext cx="7463037" cy="1515533"/>
          </a:xfrm>
        </p:spPr>
        <p:txBody>
          <a:bodyPr/>
          <a:lstStyle/>
          <a:p>
            <a:pPr rtl="1"/>
            <a:r>
              <a:rPr lang="fa-IR" sz="4000" dirty="0" smtClean="0">
                <a:cs typeface="B Nazanin" panose="00000400000000000000" pitchFamily="2" charset="-78"/>
              </a:rPr>
              <a:t>تقدیر و تشکر از برگزیدگان </a:t>
            </a:r>
            <a:r>
              <a:rPr lang="fa-IR" sz="4000" dirty="0" smtClean="0">
                <a:cs typeface="B Nazanin" panose="00000400000000000000" pitchFamily="2" charset="-78"/>
              </a:rPr>
              <a:t>پژوهشی و فناوری</a:t>
            </a:r>
            <a:endParaRPr lang="en-US" sz="4000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دانشگاه تفر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0"/>
          <a:stretch/>
        </p:blipFill>
        <p:spPr bwMode="auto">
          <a:xfrm>
            <a:off x="4006321" y="142669"/>
            <a:ext cx="3980392" cy="14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  <a:p>
            <a:pPr rtl="1"/>
            <a:r>
              <a:rPr lang="fa-IR" dirty="0" smtClean="0">
                <a:cs typeface="B Nazanin" panose="00000400000000000000" pitchFamily="2" charset="-78"/>
              </a:rPr>
              <a:t>دی ماه 1400 تا دی ماه 1401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9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201" y="1799951"/>
            <a:ext cx="6815669" cy="800888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استاد مدعو برتر </a:t>
            </a:r>
            <a:r>
              <a:rPr lang="fa-IR" sz="3200" dirty="0" smtClean="0">
                <a:cs typeface="B Nazanin" panose="00000400000000000000" pitchFamily="2" charset="-78"/>
              </a:rPr>
              <a:t>پژوهشی</a:t>
            </a:r>
            <a:br>
              <a:rPr lang="fa-IR" sz="32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Nazanin" panose="00000400000000000000" pitchFamily="2" charset="-78"/>
              </a:rPr>
              <a:t>و </a:t>
            </a:r>
            <a:r>
              <a:rPr lang="fa-IR" sz="3200" dirty="0" smtClean="0">
                <a:cs typeface="B Nazanin" panose="00000400000000000000" pitchFamily="2" charset="-78"/>
              </a:rPr>
              <a:t>پژوهشگر برتر آزاد استانی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6661" y="3038871"/>
            <a:ext cx="6815669" cy="1320802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عارف </a:t>
            </a:r>
            <a:r>
              <a:rPr lang="fa-IR" dirty="0" smtClean="0">
                <a:cs typeface="B Nazanin" panose="00000400000000000000" pitchFamily="2" charset="-78"/>
              </a:rPr>
              <a:t>شکری </a:t>
            </a:r>
            <a:r>
              <a:rPr lang="fa-IR" dirty="0" smtClean="0">
                <a:cs typeface="B Nazanin" panose="00000400000000000000" pitchFamily="2" charset="-78"/>
              </a:rPr>
              <a:t>از گروه مهندسی شیمی</a:t>
            </a:r>
          </a:p>
        </p:txBody>
      </p:sp>
    </p:spTree>
    <p:extLst>
      <p:ext uri="{BB962C8B-B14F-4D97-AF65-F5344CB8AC3E}">
        <p14:creationId xmlns:p14="http://schemas.microsoft.com/office/powerpoint/2010/main" val="14452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5" y="2014437"/>
            <a:ext cx="6815669" cy="588710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مدیر پژوهشی شایسته تقدیر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2396" y="2770575"/>
            <a:ext cx="6815669" cy="421613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الهام رجبی مدیر مرکز رشد و عضو هیات علمی </a:t>
            </a:r>
            <a:r>
              <a:rPr lang="fa-IR" dirty="0" smtClean="0">
                <a:cs typeface="B Nazanin" panose="00000400000000000000" pitchFamily="2" charset="-78"/>
              </a:rPr>
              <a:t>دانشکده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عمران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20" y="3527045"/>
            <a:ext cx="1544818" cy="20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958736"/>
            <a:ext cx="6815669" cy="658526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کارشناس اجرائی </a:t>
            </a:r>
            <a:r>
              <a:rPr lang="fa-IR" sz="3200" dirty="0" smtClean="0">
                <a:cs typeface="B Nazanin" panose="00000400000000000000" pitchFamily="2" charset="-78"/>
              </a:rPr>
              <a:t>برتر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پژوهشی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2398" y="2792476"/>
            <a:ext cx="6815669" cy="542072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مهندس عطیه گنجعلی کارشناس گروه ژئودوزی و مهندسی نقشه برداری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50" y="3509762"/>
            <a:ext cx="1598792" cy="20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680428"/>
          </a:xfrm>
        </p:spPr>
        <p:txBody>
          <a:bodyPr/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دانشجوی </a:t>
            </a:r>
            <a:r>
              <a:rPr lang="fa-IR" sz="3200" dirty="0" smtClean="0">
                <a:cs typeface="B Nazanin" panose="00000400000000000000" pitchFamily="2" charset="-78"/>
              </a:rPr>
              <a:t>برتر پژوهشی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2398" y="2661065"/>
            <a:ext cx="6815669" cy="1320802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مهندس یاسر گلستانی دانشجوی کارشناسی ارشد </a:t>
            </a:r>
            <a:r>
              <a:rPr lang="fa-IR" dirty="0" smtClean="0">
                <a:cs typeface="B Nazanin" panose="00000400000000000000" pitchFamily="2" charset="-78"/>
              </a:rPr>
              <a:t>عمران</a:t>
            </a:r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97" y="3498813"/>
            <a:ext cx="1383571" cy="19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000" dirty="0" smtClean="0">
                <a:cs typeface="B Nazanin" panose="00000400000000000000" pitchFamily="2" charset="-78"/>
              </a:rPr>
              <a:t>مقالات شاخص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قرار گرفته در 10 درصد گروه موضوعی</a:t>
            </a:r>
          </a:p>
        </p:txBody>
      </p:sp>
    </p:spTree>
    <p:extLst>
      <p:ext uri="{BB962C8B-B14F-4D97-AF65-F5344CB8AC3E}">
        <p14:creationId xmlns:p14="http://schemas.microsoft.com/office/powerpoint/2010/main" val="19921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چاپ مقاله در مجله </a:t>
            </a:r>
            <a:r>
              <a:rPr lang="en-US" dirty="0" smtClean="0">
                <a:cs typeface="B Nazanin" panose="00000400000000000000" pitchFamily="2" charset="-78"/>
              </a:rPr>
              <a:t>Energy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91" y="2624966"/>
            <a:ext cx="8482383" cy="336939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2" y="2371579"/>
            <a:ext cx="9601196" cy="3318936"/>
          </a:xfrm>
        </p:spPr>
        <p:txBody>
          <a:bodyPr/>
          <a:lstStyle/>
          <a:p>
            <a:r>
              <a:rPr lang="fa-IR" dirty="0" smtClean="0"/>
              <a:t>ا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20" y="1621179"/>
            <a:ext cx="1644984" cy="2286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20" y="4006164"/>
            <a:ext cx="1644983" cy="21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چاپ مقاله در مجله </a:t>
            </a:r>
            <a:r>
              <a:rPr lang="en-US" dirty="0" smtClean="0">
                <a:cs typeface="B Nazanin" panose="00000400000000000000" pitchFamily="2" charset="-78"/>
              </a:rPr>
              <a:t>International Communication in Heat and Mass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83" y="2556932"/>
            <a:ext cx="7996010" cy="359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35" y="3947798"/>
            <a:ext cx="1855154" cy="22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چاپ مقاله در مجله </a:t>
            </a:r>
            <a:r>
              <a:rPr lang="en-US" dirty="0" smtClean="0">
                <a:cs typeface="B Nazanin" panose="00000400000000000000" pitchFamily="2" charset="-78"/>
              </a:rPr>
              <a:t>Composite Science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03" y="2417697"/>
            <a:ext cx="8828571" cy="367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7" y="3802310"/>
            <a:ext cx="1825569" cy="2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چاپ مقاله در مجله </a:t>
            </a:r>
            <a:r>
              <a:rPr lang="en-US" dirty="0" smtClean="0">
                <a:cs typeface="B Nazanin" panose="00000400000000000000" pitchFamily="2" charset="-78"/>
              </a:rPr>
              <a:t>Fuel Processing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39" y="2517454"/>
            <a:ext cx="7382759" cy="352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75" y="3465028"/>
            <a:ext cx="2064839" cy="26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000" dirty="0" smtClean="0">
                <a:cs typeface="B Nazanin" panose="00000400000000000000" pitchFamily="2" charset="-78"/>
              </a:rPr>
              <a:t>پژوهشگران برتر در حوزه فنی و مهندسی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9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محمد رضا میوه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عضو هیات علمی </a:t>
            </a:r>
            <a:r>
              <a:rPr lang="fa-IR" dirty="0" smtClean="0">
                <a:cs typeface="B Nazanin" panose="00000400000000000000" pitchFamily="2" charset="-78"/>
              </a:rPr>
              <a:t>دانشکده مهندسی برق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56" y="2989590"/>
            <a:ext cx="1813486" cy="29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محمد رضا برومند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عضو هیات </a:t>
            </a:r>
            <a:r>
              <a:rPr lang="fa-IR" dirty="0" smtClean="0">
                <a:cs typeface="B Nazanin" panose="00000400000000000000" pitchFamily="2" charset="-78"/>
              </a:rPr>
              <a:t>علمی دانشکده عمران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54" y="3003466"/>
            <a:ext cx="2147090" cy="28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دکتر امیر مصیبی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عضو هیات علمی </a:t>
            </a:r>
            <a:r>
              <a:rPr lang="fa-IR" dirty="0" smtClean="0">
                <a:cs typeface="B Nazanin" panose="00000400000000000000" pitchFamily="2" charset="-78"/>
              </a:rPr>
              <a:t>گروه مهندسی شیمی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35" y="3054667"/>
            <a:ext cx="2145727" cy="29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4000" dirty="0" smtClean="0">
                <a:cs typeface="B Nazanin" panose="00000400000000000000" pitchFamily="2" charset="-78"/>
              </a:rPr>
              <a:t>برگزیدگان در حوزه فناوری و نوآوری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8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فناور برتر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دکتر حسین </a:t>
            </a:r>
            <a:r>
              <a:rPr lang="fa-IR" dirty="0" smtClean="0">
                <a:cs typeface="B Nazanin" panose="00000400000000000000" pitchFamily="2" charset="-78"/>
              </a:rPr>
              <a:t>حیدری از </a:t>
            </a:r>
            <a:r>
              <a:rPr lang="fa-IR" dirty="0" smtClean="0">
                <a:cs typeface="B Nazanin" panose="00000400000000000000" pitchFamily="2" charset="-78"/>
              </a:rPr>
              <a:t>شرکت مهندسان پایش وضعیت امیرکبیر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0" y="3266212"/>
            <a:ext cx="2245448" cy="28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ایده برتر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مهندس محمد رضا صابری </a:t>
            </a:r>
            <a:r>
              <a:rPr lang="fa-IR" dirty="0" smtClean="0">
                <a:cs typeface="B Nazanin" panose="00000400000000000000" pitchFamily="2" charset="-78"/>
              </a:rPr>
              <a:t>از شرکت گل نرگس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تولید و فرآوری محصولات بهداشتی از گیاه داروئی لوفا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24" y="3702013"/>
            <a:ext cx="1978750" cy="24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هسته فناور برتر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دکتر بهناز </a:t>
            </a:r>
            <a:r>
              <a:rPr lang="fa-IR" dirty="0" smtClean="0">
                <a:cs typeface="B Nazanin" panose="00000400000000000000" pitchFamily="2" charset="-78"/>
              </a:rPr>
              <a:t>مقدسیان از </a:t>
            </a:r>
            <a:r>
              <a:rPr lang="fa-IR" dirty="0" smtClean="0">
                <a:cs typeface="B Nazanin" panose="00000400000000000000" pitchFamily="2" charset="-78"/>
              </a:rPr>
              <a:t>شرکت اکسیر پژوهان پوست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63" y="3345499"/>
            <a:ext cx="1752567" cy="29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12215</TotalTime>
  <Words>197</Words>
  <Application>Microsoft Office PowerPoint</Application>
  <PresentationFormat>Widescreen</PresentationFormat>
  <Paragraphs>41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Nazanin</vt:lpstr>
      <vt:lpstr>Calibri</vt:lpstr>
      <vt:lpstr>Garamond</vt:lpstr>
      <vt:lpstr>Times New Roman</vt:lpstr>
      <vt:lpstr>Organic</vt:lpstr>
      <vt:lpstr>تقدیر و تشکر از برگزیدگان پژوهشی و فناوری</vt:lpstr>
      <vt:lpstr>پژوهشگران برتر در حوزه فنی و مهندسی</vt:lpstr>
      <vt:lpstr>دکتر محمد رضا میوه</vt:lpstr>
      <vt:lpstr>دکتر محمد رضا برومند</vt:lpstr>
      <vt:lpstr>دکتر امیر مصیبی</vt:lpstr>
      <vt:lpstr>برگزیدگان در حوزه فناوری و نوآوری</vt:lpstr>
      <vt:lpstr>فناور برتر</vt:lpstr>
      <vt:lpstr>ایده برتر</vt:lpstr>
      <vt:lpstr>هسته فناور برتر</vt:lpstr>
      <vt:lpstr>استاد مدعو برتر پژوهشی و پژوهشگر برتر آزاد استانی</vt:lpstr>
      <vt:lpstr>مدیر پژوهشی شایسته تقدیر</vt:lpstr>
      <vt:lpstr>کارشناس اجرائی برتر پژوهشی </vt:lpstr>
      <vt:lpstr>دانشجوی برتر پژوهشی </vt:lpstr>
      <vt:lpstr>مقالات شاخص</vt:lpstr>
      <vt:lpstr>چاپ مقاله در مجله Energy</vt:lpstr>
      <vt:lpstr>چاپ مقاله در مجله International Communication in Heat and Mass Transfer</vt:lpstr>
      <vt:lpstr>چاپ مقاله در مجله Composite Science and Technology</vt:lpstr>
      <vt:lpstr>چاپ مقاله در مجله Fuel Processing Technology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گروه مکانیک دانشگاه تفرش</dc:title>
  <dc:creator>Mapva</dc:creator>
  <cp:lastModifiedBy>HP</cp:lastModifiedBy>
  <cp:revision>109</cp:revision>
  <dcterms:created xsi:type="dcterms:W3CDTF">2017-12-02T19:18:52Z</dcterms:created>
  <dcterms:modified xsi:type="dcterms:W3CDTF">2022-12-20T12:25:05Z</dcterms:modified>
</cp:coreProperties>
</file>