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37" r:id="rId3"/>
    <p:sldId id="341" r:id="rId4"/>
    <p:sldId id="342" r:id="rId5"/>
    <p:sldId id="343" r:id="rId6"/>
    <p:sldId id="340" r:id="rId7"/>
    <p:sldId id="350" r:id="rId8"/>
    <p:sldId id="352" r:id="rId9"/>
    <p:sldId id="353" r:id="rId10"/>
    <p:sldId id="355" r:id="rId11"/>
    <p:sldId id="354" r:id="rId12"/>
    <p:sldId id="356" r:id="rId13"/>
    <p:sldId id="357" r:id="rId14"/>
    <p:sldId id="358" r:id="rId15"/>
    <p:sldId id="359" r:id="rId16"/>
    <p:sldId id="351" r:id="rId17"/>
    <p:sldId id="33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3" autoAdjust="0"/>
    <p:restoredTop sz="94660"/>
  </p:normalViewPr>
  <p:slideViewPr>
    <p:cSldViewPr snapToGrid="0">
      <p:cViewPr varScale="1">
        <p:scale>
          <a:sx n="87" d="100"/>
          <a:sy n="87" d="100"/>
        </p:scale>
        <p:origin x="22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44B10-012D-4D0A-BE8F-FAB60022A6C7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F4821-4CE9-44EB-84CD-272B35C6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0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4821-4CE9-44EB-84CD-272B35C6F5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15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4821-4CE9-44EB-84CD-272B35C6F5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2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4821-4CE9-44EB-84CD-272B35C6F5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2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4821-4CE9-44EB-84CD-272B35C6F5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56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4821-4CE9-44EB-84CD-272B35C6F5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88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4821-4CE9-44EB-84CD-272B35C6F5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0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4821-4CE9-44EB-84CD-272B35C6F5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65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4821-4CE9-44EB-84CD-272B35C6F5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2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4821-4CE9-44EB-84CD-272B35C6F5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88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4821-4CE9-44EB-84CD-272B35C6F5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2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4821-4CE9-44EB-84CD-272B35C6F5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2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4821-4CE9-44EB-84CD-272B35C6F5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88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3870038-851B-4F2D-B385-13B673ECAB6B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79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0038-851B-4F2D-B385-13B673ECAB6B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3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0038-851B-4F2D-B385-13B673ECAB6B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243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0038-851B-4F2D-B385-13B673ECAB6B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785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0038-851B-4F2D-B385-13B673ECAB6B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77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0038-851B-4F2D-B385-13B673ECAB6B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652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0038-851B-4F2D-B385-13B673ECAB6B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426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0038-851B-4F2D-B385-13B673ECAB6B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283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0038-851B-4F2D-B385-13B673ECAB6B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66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0038-851B-4F2D-B385-13B673ECAB6B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7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0038-851B-4F2D-B385-13B673ECAB6B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69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0038-851B-4F2D-B385-13B673ECAB6B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0038-851B-4F2D-B385-13B673ECAB6B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10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0038-851B-4F2D-B385-13B673ECAB6B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31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0038-851B-4F2D-B385-13B673ECAB6B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6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0038-851B-4F2D-B385-13B673ECAB6B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33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0038-851B-4F2D-B385-13B673ECAB6B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4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870038-851B-4F2D-B385-13B673ECAB6B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1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2771" y="1871131"/>
            <a:ext cx="7463037" cy="1515533"/>
          </a:xfrm>
        </p:spPr>
        <p:txBody>
          <a:bodyPr/>
          <a:lstStyle/>
          <a:p>
            <a:pPr rtl="1"/>
            <a:r>
              <a:rPr lang="fa-IR" sz="4400" dirty="0" smtClean="0">
                <a:cs typeface="B Nazanin" panose="00000400000000000000" pitchFamily="2" charset="-78"/>
              </a:rPr>
              <a:t>تقدیر و تشکر از برگزیدگان پژوهشی و فناوری دانشگاه تفرش</a:t>
            </a:r>
            <a:endParaRPr lang="en-US" sz="4400" dirty="0">
              <a:cs typeface="B Nazanin" panose="00000400000000000000" pitchFamily="2" charset="-78"/>
            </a:endParaRPr>
          </a:p>
        </p:txBody>
      </p:sp>
      <p:pic>
        <p:nvPicPr>
          <p:cNvPr id="1026" name="Picture 2" descr="دانشگاه تفرش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0"/>
          <a:stretch/>
        </p:blipFill>
        <p:spPr bwMode="auto">
          <a:xfrm>
            <a:off x="4006321" y="142669"/>
            <a:ext cx="3980392" cy="145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 smtClean="0"/>
          </a:p>
          <a:p>
            <a:pPr rtl="1"/>
            <a:r>
              <a:rPr lang="fa-IR" sz="2400" dirty="0" smtClean="0">
                <a:cs typeface="B Nazanin" panose="00000400000000000000" pitchFamily="2" charset="-78"/>
              </a:rPr>
              <a:t>4 دی ماه 1402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49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sz="4400" dirty="0" smtClean="0">
                <a:cs typeface="B Nazanin" panose="00000400000000000000" pitchFamily="2" charset="-78"/>
              </a:rPr>
              <a:t>پژوهشگران برگزیده در حوزه دانشجویی</a:t>
            </a:r>
            <a:endParaRPr lang="en-US" sz="4400" dirty="0">
              <a:cs typeface="B Nazanin" panose="000004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59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680428"/>
          </a:xfrm>
        </p:spPr>
        <p:txBody>
          <a:bodyPr/>
          <a:lstStyle/>
          <a:p>
            <a:pPr rtl="1"/>
            <a:r>
              <a:rPr lang="fa-IR" sz="3200" dirty="0" smtClean="0">
                <a:cs typeface="B Nazanin" panose="00000400000000000000" pitchFamily="2" charset="-78"/>
              </a:rPr>
              <a:t> 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16448" y="2014069"/>
            <a:ext cx="6815669" cy="1320802"/>
          </a:xfrm>
        </p:spPr>
        <p:txBody>
          <a:bodyPr>
            <a:norm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مهندس یاسر گلستانی دانشجوی کارشناسی ارشد مهندسی عمران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13" y="2864223"/>
            <a:ext cx="1936376" cy="2124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27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680428"/>
          </a:xfrm>
        </p:spPr>
        <p:txBody>
          <a:bodyPr/>
          <a:lstStyle/>
          <a:p>
            <a:pPr rtl="1"/>
            <a:r>
              <a:rPr lang="fa-IR" sz="3200" dirty="0" smtClean="0">
                <a:cs typeface="B Nazanin" panose="00000400000000000000" pitchFamily="2" charset="-78"/>
              </a:rPr>
              <a:t> 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16448" y="2014069"/>
            <a:ext cx="6815669" cy="1320802"/>
          </a:xfrm>
        </p:spPr>
        <p:txBody>
          <a:bodyPr>
            <a:norm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سرکار خانم فاطمه خان‌محمدی دانشجوی کارشناسی مهندسی صنایع</a:t>
            </a:r>
          </a:p>
        </p:txBody>
      </p:sp>
      <p:pic>
        <p:nvPicPr>
          <p:cNvPr id="1026" name="Picture 2" descr="C:\Users\vaio\Desktop\17033278973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71" y="2595282"/>
            <a:ext cx="2501153" cy="25952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7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sz="4400" dirty="0" smtClean="0">
                <a:cs typeface="B Nazanin" panose="00000400000000000000" pitchFamily="2" charset="-78"/>
              </a:rPr>
              <a:t>پژوهشگران برگزیده در حوزه دانش‌آموزی</a:t>
            </a:r>
            <a:endParaRPr lang="en-US" sz="4400" dirty="0">
              <a:cs typeface="B Nazanin" panose="000004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749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680428"/>
          </a:xfrm>
        </p:spPr>
        <p:txBody>
          <a:bodyPr/>
          <a:lstStyle/>
          <a:p>
            <a:pPr rtl="1"/>
            <a:r>
              <a:rPr lang="fa-IR" sz="3200" dirty="0" smtClean="0">
                <a:cs typeface="B Nazanin" panose="00000400000000000000" pitchFamily="2" charset="-78"/>
              </a:rPr>
              <a:t> 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16448" y="2014069"/>
            <a:ext cx="6815669" cy="1320802"/>
          </a:xfrm>
        </p:spPr>
        <p:txBody>
          <a:bodyPr>
            <a:norm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آرمان نراقی‌پور دانش‌آموز مقطع دبستان از شهرستان تفرش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56" y="2688771"/>
            <a:ext cx="2819401" cy="25254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075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680428"/>
          </a:xfrm>
        </p:spPr>
        <p:txBody>
          <a:bodyPr/>
          <a:lstStyle/>
          <a:p>
            <a:pPr rtl="1"/>
            <a:r>
              <a:rPr lang="fa-IR" sz="3200" dirty="0" smtClean="0">
                <a:cs typeface="B Nazanin" panose="00000400000000000000" pitchFamily="2" charset="-78"/>
              </a:rPr>
              <a:t> 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16448" y="2014069"/>
            <a:ext cx="6815669" cy="1320802"/>
          </a:xfrm>
        </p:spPr>
        <p:txBody>
          <a:bodyPr>
            <a:norm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محمدرضا پولادخای دانش‌آموز مقطع متوسطه از شهرستان آشتیان</a:t>
            </a:r>
          </a:p>
        </p:txBody>
      </p:sp>
      <p:pic>
        <p:nvPicPr>
          <p:cNvPr id="1026" name="Picture 2" descr="C:\Users\vaio\Desktop\photo8199448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35" y="2608729"/>
            <a:ext cx="2877670" cy="2743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75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sz="4400" dirty="0" smtClean="0">
                <a:cs typeface="B Nazanin" panose="00000400000000000000" pitchFamily="2" charset="-78"/>
              </a:rPr>
              <a:t>برگزیدگان در بخش مقالات شاخص</a:t>
            </a:r>
            <a:endParaRPr lang="en-US" sz="4400" dirty="0">
              <a:cs typeface="B Nazanin" panose="000004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211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2400" dirty="0" smtClean="0">
                <a:cs typeface="B Nazanin" panose="00000400000000000000" pitchFamily="2" charset="-78"/>
              </a:rPr>
              <a:t>دکتر امیر قلعه</a:t>
            </a:r>
            <a:br>
              <a:rPr lang="fa-IR" sz="2400" dirty="0" smtClean="0">
                <a:cs typeface="B Nazanin" panose="00000400000000000000" pitchFamily="2" charset="-78"/>
              </a:rPr>
            </a:br>
            <a:r>
              <a:rPr lang="fa-IR" sz="2400" dirty="0" smtClean="0">
                <a:cs typeface="B Nazanin" panose="00000400000000000000" pitchFamily="2" charset="-78"/>
              </a:rPr>
              <a:t>بابت چاپ </a:t>
            </a:r>
            <a:r>
              <a:rPr lang="fa-IR" sz="2400" dirty="0">
                <a:cs typeface="B Nazanin" panose="00000400000000000000" pitchFamily="2" charset="-78"/>
              </a:rPr>
              <a:t>مقاله در </a:t>
            </a:r>
            <a:r>
              <a:rPr lang="fa-IR" sz="2400" dirty="0" smtClean="0">
                <a:cs typeface="B Nazanin" panose="00000400000000000000" pitchFamily="2" charset="-78"/>
              </a:rPr>
              <a:t>مجله</a:t>
            </a:r>
            <a:br>
              <a:rPr lang="fa-IR" sz="2400" dirty="0" smtClean="0">
                <a:cs typeface="B Nazanin" panose="00000400000000000000" pitchFamily="2" charset="-78"/>
              </a:rPr>
            </a:b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en-US" sz="2400" dirty="0" smtClean="0">
                <a:cs typeface="B Nazanin" panose="00000400000000000000" pitchFamily="2" charset="-78"/>
              </a:rPr>
              <a:t>Physical Review D</a:t>
            </a:r>
            <a:endParaRPr lang="en-US" sz="2400" dirty="0"/>
          </a:p>
        </p:txBody>
      </p:sp>
      <p:pic>
        <p:nvPicPr>
          <p:cNvPr id="8194" name="Picture 2" descr="C:\Users\vaio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12" y="2810435"/>
            <a:ext cx="8485094" cy="325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vaio\Desktop\Ghale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5" y="2944906"/>
            <a:ext cx="1734671" cy="31212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2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sz="4400" dirty="0" smtClean="0">
                <a:cs typeface="B Nazanin" panose="00000400000000000000" pitchFamily="2" charset="-78"/>
              </a:rPr>
              <a:t>پژوهشگران برگزیده در حوزه فنی و مهندسی</a:t>
            </a:r>
            <a:endParaRPr lang="en-US" sz="4400" dirty="0">
              <a:cs typeface="B Nazanin" panose="000004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097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دکتر محمد رضا میوه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عضو هیات علمی دانشکده مهندسی برق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3074" name="Picture 2" descr="C:\Users\vaio\Desktop\Mive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918" y="3052482"/>
            <a:ext cx="2393576" cy="26625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6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دکتر علی کاظمی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عضو هیات علمی دانشکده مهندسی برق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098" name="Picture 2" descr="C:\Users\vaio\Desktop\Kaze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76" y="3173506"/>
            <a:ext cx="2124635" cy="24204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7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دکتر امیر مصیبی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عضو هیات علمی </a:t>
            </a:r>
            <a:r>
              <a:rPr lang="fa-IR" dirty="0" smtClean="0">
                <a:cs typeface="B Nazanin" panose="00000400000000000000" pitchFamily="2" charset="-78"/>
              </a:rPr>
              <a:t>گروه مهندسی شیمی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122" name="Picture 2" descr="C:\Users\vaio\Desktop\Mosayeb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24" y="3321424"/>
            <a:ext cx="1882587" cy="22456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37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sz="4400" dirty="0" smtClean="0">
                <a:cs typeface="B Nazanin" panose="00000400000000000000" pitchFamily="2" charset="-78"/>
              </a:rPr>
              <a:t>برگزیدگان در حوزه فناوری و نوآوری</a:t>
            </a:r>
            <a:endParaRPr lang="en-US" sz="4400" dirty="0">
              <a:cs typeface="B Nazanin" panose="000004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85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واحد فناور برگزیده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واحد شیرینکده راحیل به مدیریت سرکار خانم دکتر راضیه بنکی 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1026" name="Picture 2" descr="C:\Users\vaio\Downloads\IMG-20231222-WA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966" y="3160059"/>
            <a:ext cx="2420470" cy="27566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8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5" y="2014437"/>
            <a:ext cx="6815669" cy="588710"/>
          </a:xfrm>
        </p:spPr>
        <p:txBody>
          <a:bodyPr/>
          <a:lstStyle/>
          <a:p>
            <a:pPr rtl="1"/>
            <a:r>
              <a:rPr lang="fa-IR" sz="4400" dirty="0" smtClean="0">
                <a:cs typeface="B Nazanin" panose="00000400000000000000" pitchFamily="2" charset="-78"/>
              </a:rPr>
              <a:t>مدیر پژوهشی شایسته تقدیر</a:t>
            </a:r>
            <a:endParaRPr lang="en-US" sz="4400" dirty="0">
              <a:cs typeface="B Nazanin" panose="000004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92396" y="2770575"/>
            <a:ext cx="6815669" cy="421613"/>
          </a:xfrm>
        </p:spPr>
        <p:txBody>
          <a:bodyPr>
            <a:no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دکتر محمدحامد حکمت، رییس آزمایشگاه مرکزی و عضو هیات علمی گروه مهندسی مکانیک</a:t>
            </a:r>
          </a:p>
        </p:txBody>
      </p:sp>
      <p:pic>
        <p:nvPicPr>
          <p:cNvPr id="2050" name="Picture 2" descr="C:\Users\vaio\Desktop\Hekm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24" y="3547596"/>
            <a:ext cx="1546411" cy="16833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70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958736"/>
            <a:ext cx="6815669" cy="658526"/>
          </a:xfrm>
        </p:spPr>
        <p:txBody>
          <a:bodyPr/>
          <a:lstStyle/>
          <a:p>
            <a:pPr rtl="1"/>
            <a:r>
              <a:rPr lang="fa-IR" sz="4400" dirty="0" smtClean="0">
                <a:cs typeface="B Nazanin" panose="00000400000000000000" pitchFamily="2" charset="-78"/>
              </a:rPr>
              <a:t>کارشناس اجرایی برگزیده</a:t>
            </a:r>
            <a:r>
              <a:rPr lang="en-US" sz="4400" dirty="0" smtClean="0">
                <a:cs typeface="B Nazanin" panose="00000400000000000000" pitchFamily="2" charset="-78"/>
              </a:rPr>
              <a:t> </a:t>
            </a:r>
            <a:r>
              <a:rPr lang="fa-IR" sz="4400" dirty="0" smtClean="0">
                <a:cs typeface="B Nazanin" panose="00000400000000000000" pitchFamily="2" charset="-78"/>
              </a:rPr>
              <a:t>پژوهشی </a:t>
            </a:r>
            <a:endParaRPr lang="en-US" sz="4400" dirty="0">
              <a:cs typeface="B Nazanin" panose="000004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92398" y="2792476"/>
            <a:ext cx="6815669" cy="542072"/>
          </a:xfrm>
        </p:spPr>
        <p:txBody>
          <a:bodyPr>
            <a:norm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دکتر صادق کلانتری، کارشناس آزمایشگاه برق</a:t>
            </a:r>
          </a:p>
        </p:txBody>
      </p:sp>
      <p:pic>
        <p:nvPicPr>
          <p:cNvPr id="6146" name="Picture 2" descr="C:\Users\vaio\Desktop\Kalanta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11" y="3375212"/>
            <a:ext cx="2528047" cy="20573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12599</TotalTime>
  <Words>163</Words>
  <Application>Microsoft Office PowerPoint</Application>
  <PresentationFormat>Widescreen</PresentationFormat>
  <Paragraphs>41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 Nazanin</vt:lpstr>
      <vt:lpstr>Calibri</vt:lpstr>
      <vt:lpstr>Garamond</vt:lpstr>
      <vt:lpstr>Times New Roman</vt:lpstr>
      <vt:lpstr>Organic</vt:lpstr>
      <vt:lpstr>تقدیر و تشکر از برگزیدگان پژوهشی و فناوری دانشگاه تفرش</vt:lpstr>
      <vt:lpstr>پژوهشگران برگزیده در حوزه فنی و مهندسی</vt:lpstr>
      <vt:lpstr>دکتر محمد رضا میوه</vt:lpstr>
      <vt:lpstr>دکتر علی کاظمی</vt:lpstr>
      <vt:lpstr>دکتر امیر مصیبی</vt:lpstr>
      <vt:lpstr>برگزیدگان در حوزه فناوری و نوآوری</vt:lpstr>
      <vt:lpstr>واحد فناور برگزیده</vt:lpstr>
      <vt:lpstr>مدیر پژوهشی شایسته تقدیر</vt:lpstr>
      <vt:lpstr>کارشناس اجرایی برگزیده پژوهشی </vt:lpstr>
      <vt:lpstr>پژوهشگران برگزیده در حوزه دانشجویی</vt:lpstr>
      <vt:lpstr> </vt:lpstr>
      <vt:lpstr> </vt:lpstr>
      <vt:lpstr>پژوهشگران برگزیده در حوزه دانش‌آموزی</vt:lpstr>
      <vt:lpstr> </vt:lpstr>
      <vt:lpstr> </vt:lpstr>
      <vt:lpstr>برگزیدگان در بخش مقالات شاخص</vt:lpstr>
      <vt:lpstr>دکتر امیر قلعه بابت چاپ مقاله در مجله  Physical Review 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معرفی گروه مکانیک دانشگاه تفرش</dc:title>
  <dc:creator>Mapva</dc:creator>
  <cp:lastModifiedBy>hajmohammadi</cp:lastModifiedBy>
  <cp:revision>129</cp:revision>
  <dcterms:created xsi:type="dcterms:W3CDTF">2017-12-02T19:18:52Z</dcterms:created>
  <dcterms:modified xsi:type="dcterms:W3CDTF">2023-12-24T08:23:43Z</dcterms:modified>
</cp:coreProperties>
</file>